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8"/>
  </p:notesMasterIdLst>
  <p:sldIdLst>
    <p:sldId id="325" r:id="rId3"/>
    <p:sldId id="263" r:id="rId4"/>
    <p:sldId id="257" r:id="rId5"/>
    <p:sldId id="265" r:id="rId6"/>
    <p:sldId id="266" r:id="rId7"/>
    <p:sldId id="267" r:id="rId8"/>
    <p:sldId id="270" r:id="rId9"/>
    <p:sldId id="271" r:id="rId10"/>
    <p:sldId id="268" r:id="rId11"/>
    <p:sldId id="269" r:id="rId12"/>
    <p:sldId id="273" r:id="rId13"/>
    <p:sldId id="274" r:id="rId14"/>
    <p:sldId id="275" r:id="rId15"/>
    <p:sldId id="272" r:id="rId16"/>
    <p:sldId id="26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29.wdp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21" Type="http://schemas.microsoft.com/office/2007/relationships/hdphoto" Target="../media/hdphoto33.wdp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3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41.png"/><Relationship Id="rId15" Type="http://schemas.microsoft.com/office/2007/relationships/hdphoto" Target="../media/hdphoto30.wdp"/><Relationship Id="rId23" Type="http://schemas.microsoft.com/office/2007/relationships/hdphoto" Target="../media/hdphoto34.wdp"/><Relationship Id="rId10" Type="http://schemas.openxmlformats.org/officeDocument/2006/relationships/image" Target="../media/image44.png"/><Relationship Id="rId19" Type="http://schemas.microsoft.com/office/2007/relationships/hdphoto" Target="../media/hdphoto32.wdp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5.png"/><Relationship Id="rId18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9.wdp"/><Relationship Id="rId19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23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1019" y="252302"/>
            <a:ext cx="365522" cy="365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2639291" cy="1597602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161688" y="1774761"/>
            <a:ext cx="264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a) Nhận diện 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85" y="78295"/>
            <a:ext cx="2901803" cy="49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3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b) Nhận diện các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" y="1893820"/>
            <a:ext cx="8001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55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80554" y="708384"/>
            <a:ext cx="680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7030A0"/>
                </a:solidFill>
              </a:rPr>
              <a:t>c) Nhận diện các dấu thanh</a:t>
            </a:r>
            <a:endParaRPr lang="en-US" sz="2800" b="1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92427" y="1911203"/>
            <a:ext cx="8959146" cy="5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048" y="262624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huyền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389909" y="262624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sắc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030826" y="2626242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hỏi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5721403" y="262624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ngã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422613" y="262624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/>
              <a:t>dấu nặng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634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43" y="607880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7030A0"/>
                </a:solidFill>
              </a:rPr>
              <a:t>d) Luyện viết các nét cơ bản và chữ số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317" y="78295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các nét chữ viết cơ bản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4</a:t>
            </a:r>
            <a:endParaRPr lang="en-US" sz="2400" b="1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7" y="1581149"/>
            <a:ext cx="8799374" cy="2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1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2317" y="14500"/>
            <a:ext cx="8620809" cy="472786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Làm quen với </a:t>
            </a:r>
            <a:r>
              <a:rPr lang="vi-VN" sz="2800" b="1">
                <a:solidFill>
                  <a:srgbClr val="7030A0"/>
                </a:solidFill>
              </a:rPr>
              <a:t>bảng chữ cái</a:t>
            </a:r>
            <a:endParaRPr lang="en-US" sz="2800" b="1">
              <a:solidFill>
                <a:srgbClr val="7030A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363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5</a:t>
            </a:r>
            <a:endParaRPr lang="en-US" sz="2400" b="1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12"/>
          <a:stretch/>
        </p:blipFill>
        <p:spPr bwMode="auto">
          <a:xfrm>
            <a:off x="533899" y="551080"/>
            <a:ext cx="2533065" cy="96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62" y="551081"/>
            <a:ext cx="2585733" cy="8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7" b="72414"/>
          <a:stretch/>
        </p:blipFill>
        <p:spPr bwMode="auto">
          <a:xfrm>
            <a:off x="617724" y="1452443"/>
            <a:ext cx="4285156" cy="83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62" b="49456"/>
          <a:stretch/>
        </p:blipFill>
        <p:spPr bwMode="auto">
          <a:xfrm>
            <a:off x="6160074" y="487286"/>
            <a:ext cx="2533064" cy="93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t="48689" r="-1883" b="25229"/>
          <a:stretch/>
        </p:blipFill>
        <p:spPr bwMode="auto">
          <a:xfrm>
            <a:off x="4902880" y="1427982"/>
            <a:ext cx="2488223" cy="91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6" t="-4933" r="36256" b="4933"/>
          <a:stretch/>
        </p:blipFill>
        <p:spPr bwMode="auto">
          <a:xfrm>
            <a:off x="582258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44"/>
          <a:stretch/>
        </p:blipFill>
        <p:spPr bwMode="auto">
          <a:xfrm>
            <a:off x="3395352" y="2305091"/>
            <a:ext cx="119646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00" t="-2639" r="1844" b="2639"/>
          <a:stretch/>
        </p:blipFill>
        <p:spPr bwMode="auto">
          <a:xfrm>
            <a:off x="554675" y="3197641"/>
            <a:ext cx="1154704" cy="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434"/>
          <a:stretch/>
        </p:blipFill>
        <p:spPr bwMode="auto">
          <a:xfrm>
            <a:off x="7348452" y="1427982"/>
            <a:ext cx="1203519" cy="8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24" t="-6658" r="1718" b="6658"/>
          <a:stretch/>
        </p:blipFill>
        <p:spPr bwMode="auto">
          <a:xfrm>
            <a:off x="1988805" y="2266113"/>
            <a:ext cx="1197873" cy="8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" r="72749"/>
          <a:stretch/>
        </p:blipFill>
        <p:spPr bwMode="auto">
          <a:xfrm>
            <a:off x="6236529" y="2327442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2" r="37372"/>
          <a:stretch/>
        </p:blipFill>
        <p:spPr bwMode="auto">
          <a:xfrm>
            <a:off x="7563249" y="2302107"/>
            <a:ext cx="1129889" cy="82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7"/>
          <a:stretch/>
        </p:blipFill>
        <p:spPr bwMode="auto">
          <a:xfrm>
            <a:off x="4820741" y="2295545"/>
            <a:ext cx="1205743" cy="8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37" y="3188415"/>
            <a:ext cx="2507208" cy="8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7" y="4055853"/>
            <a:ext cx="2757720" cy="97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918"/>
          <a:stretch/>
        </p:blipFill>
        <p:spPr bwMode="auto">
          <a:xfrm>
            <a:off x="4768214" y="3156471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-2694" r="34511" b="2694"/>
          <a:stretch/>
        </p:blipFill>
        <p:spPr bwMode="auto">
          <a:xfrm>
            <a:off x="6189229" y="315647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5" r="-577"/>
          <a:stretch/>
        </p:blipFill>
        <p:spPr bwMode="auto">
          <a:xfrm>
            <a:off x="7581299" y="3188310"/>
            <a:ext cx="1236776" cy="9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90" y="4041228"/>
            <a:ext cx="5077581" cy="9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45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3" y="0"/>
            <a:ext cx="4824197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27" r="28038" b="23636"/>
          <a:stretch/>
        </p:blipFill>
        <p:spPr bwMode="auto">
          <a:xfrm>
            <a:off x="0" y="353291"/>
            <a:ext cx="3906982" cy="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"/>
          <a:stretch/>
        </p:blipFill>
        <p:spPr bwMode="auto">
          <a:xfrm>
            <a:off x="5725390" y="0"/>
            <a:ext cx="2276473" cy="51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8945"/>
            <a:ext cx="8458200" cy="504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"/>
            <a:ext cx="721042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32" r="100000">
                        <a14:foregroundMark x1="72260" y1="24943" x2="72260" y2="24943"/>
                        <a14:foregroundMark x1="82550" y1="14966" x2="82550" y2="14966"/>
                        <a14:foregroundMark x1="16779" y1="75737" x2="16779" y2="75737"/>
                        <a14:backgroundMark x1="40716" y1="89342" x2="40716" y2="89342"/>
                        <a14:backgroundMark x1="36465" y1="92063" x2="36465" y2="920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701996"/>
            <a:ext cx="1910628" cy="18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4" y="1530278"/>
            <a:ext cx="2545504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3" y="1530278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3" y="1758183"/>
            <a:ext cx="2626735" cy="17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1" y="1461354"/>
            <a:ext cx="3182898" cy="22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86" y="1511189"/>
            <a:ext cx="1910628" cy="22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70" y="1280852"/>
            <a:ext cx="2060430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6" y="1242103"/>
            <a:ext cx="2083898" cy="28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77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71" y="582179"/>
            <a:ext cx="641978" cy="566137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5" b="100000" l="858" r="100000">
                        <a14:foregroundMark x1="39280" y1="40399" x2="39280" y2="40399"/>
                        <a14:foregroundMark x1="65523" y1="30435" x2="65523" y2="30435"/>
                        <a14:foregroundMark x1="61063" y1="36232" x2="61063" y2="36232"/>
                        <a14:foregroundMark x1="68782" y1="39312" x2="68782" y2="39312"/>
                        <a14:foregroundMark x1="63636" y1="38949" x2="63636" y2="38949"/>
                        <a14:foregroundMark x1="65866" y1="37319" x2="65866" y2="37319"/>
                        <a14:foregroundMark x1="69811" y1="34783" x2="69811" y2="34783"/>
                        <a14:foregroundMark x1="61063" y1="41667" x2="61063" y2="41667"/>
                        <a14:foregroundMark x1="59348" y1="38587" x2="59348" y2="38587"/>
                        <a14:foregroundMark x1="59348" y1="38587" x2="59348" y2="38587"/>
                        <a14:foregroundMark x1="33791" y1="34058" x2="33791" y2="34058"/>
                        <a14:foregroundMark x1="30875" y1="38225" x2="30875" y2="38225"/>
                        <a14:foregroundMark x1="30875" y1="38225" x2="30875" y2="38225"/>
                        <a14:foregroundMark x1="30875" y1="33152" x2="30875" y2="33152"/>
                        <a14:foregroundMark x1="30875" y1="33152" x2="30875" y2="33152"/>
                        <a14:foregroundMark x1="34477" y1="36957" x2="34477" y2="36957"/>
                        <a14:foregroundMark x1="34477" y1="36957" x2="34477" y2="36957"/>
                        <a14:foregroundMark x1="38593" y1="30978" x2="38593" y2="30978"/>
                        <a14:foregroundMark x1="38593" y1="30978" x2="38593" y2="30978"/>
                        <a14:foregroundMark x1="34134" y1="28261" x2="34134" y2="28261"/>
                        <a14:foregroundMark x1="25043" y1="27355" x2="25043" y2="27355"/>
                        <a14:foregroundMark x1="23671" y1="36594" x2="23671" y2="36594"/>
                        <a14:foregroundMark x1="26415" y1="43478" x2="27273" y2="44384"/>
                        <a14:foregroundMark x1="28302" y1="28261" x2="28302" y2="28261"/>
                        <a14:foregroundMark x1="24014" y1="30978" x2="24014" y2="30978"/>
                        <a14:foregroundMark x1="25386" y1="30978" x2="26415" y2="30978"/>
                        <a14:foregroundMark x1="27273" y1="31341" x2="27616" y2="32428"/>
                        <a14:foregroundMark x1="28645" y1="34420" x2="28988" y2="35507"/>
                        <a14:foregroundMark x1="29846" y1="37862" x2="29846" y2="37862"/>
                        <a14:foregroundMark x1="36364" y1="40399" x2="36364" y2="40399"/>
                        <a14:foregroundMark x1="38593" y1="36232" x2="38593" y2="36232"/>
                        <a14:foregroundMark x1="34477" y1="30435" x2="34477" y2="30435"/>
                        <a14:foregroundMark x1="64322" y1="42754" x2="64322" y2="42754"/>
                        <a14:foregroundMark x1="64666" y1="34420" x2="64666" y2="34420"/>
                        <a14:foregroundMark x1="64322" y1="30072" x2="64322" y2="30072"/>
                        <a14:foregroundMark x1="59348" y1="29710" x2="59348" y2="29710"/>
                        <a14:foregroundMark x1="56775" y1="34058" x2="56775" y2="35145"/>
                        <a14:foregroundMark x1="56775" y1="38949" x2="56775" y2="38949"/>
                        <a14:foregroundMark x1="58491" y1="45109" x2="60034" y2="45471"/>
                        <a14:foregroundMark x1="64666" y1="45109" x2="64666" y2="45109"/>
                        <a14:foregroundMark x1="67925" y1="45109" x2="67925" y2="45109"/>
                        <a14:foregroundMark x1="72384" y1="40942" x2="72384" y2="40942"/>
                        <a14:foregroundMark x1="55575" y1="32065" x2="55575" y2="32065"/>
                        <a14:foregroundMark x1="56261" y1="30435" x2="56261" y2="30435"/>
                        <a14:foregroundMark x1="28302" y1="40942" x2="28302" y2="40942"/>
                        <a14:foregroundMark x1="31218" y1="42391" x2="31218" y2="42391"/>
                        <a14:foregroundMark x1="31218" y1="43659" x2="31218" y2="436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7" y="1780752"/>
            <a:ext cx="611875" cy="57934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555273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b)Thực hành các tư thế đọc, viết, nói, nghe</a:t>
            </a:r>
            <a:endParaRPr lang="en-US" sz="2800" b="1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209</Words>
  <Application>Microsoft Office PowerPoint</Application>
  <PresentationFormat>On-screen Show (16:9)</PresentationFormat>
  <Paragraphs>40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等线 Light</vt:lpstr>
      <vt:lpstr>Lato</vt:lpstr>
      <vt:lpstr>Arial</vt:lpstr>
      <vt:lpstr>Arial-Rounded</vt:lpstr>
      <vt:lpstr>Times New Roman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tran thao</cp:lastModifiedBy>
  <cp:revision>62</cp:revision>
  <dcterms:modified xsi:type="dcterms:W3CDTF">2021-08-17T00:37:45Z</dcterms:modified>
</cp:coreProperties>
</file>